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Impact" panose="020B0806030902050204" pitchFamily="34" charset="0"/>
      <p:regular r:id="rId15"/>
    </p:embeddedFont>
    <p:embeddedFont>
      <p:font typeface="Meiryo" panose="020B0604030504040204" pitchFamily="34" charset="-128"/>
      <p:regular r:id="rId16"/>
      <p:bold r:id="rId17"/>
      <p:italic r:id="rId18"/>
      <p:boldItalic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f6ccc1c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f6ccc1c5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df47830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df47830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df47830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df47830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bdf47830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bdf47830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bdf47830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bdf47830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f5c88d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f5c88d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5c88d3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5c88d3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5c88d3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5c88d36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5c88d36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f5c88d36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52959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92895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521494"/>
            <a:ext cx="1971675" cy="360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535782"/>
            <a:ext cx="5800725" cy="4050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024432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478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45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178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accent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986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79918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575564"/>
            <a:ext cx="8085582" cy="2516886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3153157"/>
            <a:ext cx="6919722" cy="12344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64603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8498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27794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30350"/>
            <a:ext cx="3497580" cy="542550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06481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5706" y="1528826"/>
            <a:ext cx="3497580" cy="541782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5706" y="206324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37228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3893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510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406712"/>
            <a:ext cx="2537460" cy="14401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571500"/>
            <a:ext cx="4572000" cy="3429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1883860"/>
            <a:ext cx="2548890" cy="234524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6638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064001"/>
            <a:ext cx="8085582" cy="459962"/>
          </a:xfrm>
        </p:spPr>
        <p:txBody>
          <a:bodyPr anchor="b">
            <a:normAutofit/>
          </a:bodyPr>
          <a:lstStyle>
            <a:lvl1pPr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3998214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4432301"/>
            <a:ext cx="6922008" cy="40005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5618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168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405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i="1">
                <a:latin typeface="Impact"/>
                <a:ea typeface="Impact"/>
                <a:cs typeface="Impact"/>
                <a:sym typeface="Impact"/>
              </a:rPr>
              <a:t>PROJECT  ON  ETHICAL  HACKING</a:t>
            </a:r>
            <a:endParaRPr sz="4200" i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368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MADE BY- SAKSHI BHONGADE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UNDER THE GUIDANCE OF INTERNSHIP STUDIO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12638" t="8575" r="12398" b="8724"/>
          <a:stretch/>
        </p:blipFill>
        <p:spPr>
          <a:xfrm>
            <a:off x="344250" y="641550"/>
            <a:ext cx="8455500" cy="3860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/>
              <a:t>TASK 1:</a:t>
            </a:r>
            <a:endParaRPr sz="2444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77" b="1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SOLVED LABS USING TEMP-MAIL TO HIDE IDENTITY AND MADE A LOGIN ACCOUNT IN PORTSWIGGER</a:t>
            </a:r>
            <a:endParaRPr sz="3777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619225"/>
            <a:ext cx="8520600" cy="32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Reflected XSS in Canonical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Tag</a:t>
            </a:r>
            <a:endParaRPr sz="1600"/>
          </a:p>
        </p:txBody>
      </p:sp>
      <p:pic>
        <p:nvPicPr>
          <p:cNvPr id="66" name="Google Shape;66;p1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8200" y="1892500"/>
            <a:ext cx="4580249" cy="26150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632125"/>
            <a:ext cx="3999900" cy="3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2.</a:t>
            </a:r>
            <a:r>
              <a:rPr lang="en"/>
              <a:t> 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REFLECTED XSS INTO ATTRIBUTE WITH ANGLE BRACKETS HTML-ENCODED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3996650" y="632250"/>
            <a:ext cx="4835700" cy="39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" name="Google Shape;74;p15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0000" y="802100"/>
            <a:ext cx="4749000" cy="3281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536875"/>
            <a:ext cx="39999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REFLECTED XSS INTO A JAVASCRIPT STRING WITH ANGLE BRACKETS HTML ENCODED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3948550" y="536875"/>
            <a:ext cx="48837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2" name="Google Shape;82;p16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6088" y="698200"/>
            <a:ext cx="4948624" cy="33629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90500"/>
            <a:ext cx="3515700" cy="4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4.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REFLECTED XSS INTO A JAVASCRIPT STRING WITH SINGLE QUOTE AND BLACKSLASH ESCAPED</a:t>
            </a:r>
            <a:endParaRPr sz="12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" sz="1183">
                <a:latin typeface="Meiryo"/>
                <a:ea typeface="Meiryo"/>
                <a:cs typeface="Meiryo"/>
                <a:sym typeface="Meiryo"/>
              </a:rPr>
              <a:t>STORED XSS INTO ONCLICK EVENT ANGLE BRACKETS AND DOUBLE QUOTES HTML ENCODED AND SINGLE QUOTES AND BACKSLASH ESCAPED</a:t>
            </a:r>
            <a:endParaRPr sz="783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3827325" y="190350"/>
            <a:ext cx="5004900" cy="43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7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7325" y="103925"/>
            <a:ext cx="5004900" cy="21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7325" y="2571750"/>
            <a:ext cx="5004898" cy="2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SOLVED LABS: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p18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8784"/>
          <a:stretch/>
        </p:blipFill>
        <p:spPr>
          <a:xfrm>
            <a:off x="1357175" y="1294575"/>
            <a:ext cx="6172200" cy="3140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FINDING VULNERABILITIES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326025" y="30738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Found 4 critical vulnerabilities </a:t>
            </a:r>
            <a:b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on the webpage zero.webappsecurity.com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9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0925" y="340500"/>
            <a:ext cx="4080300" cy="4339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265500" y="233400"/>
            <a:ext cx="4045200" cy="3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66000"/>
              <a:buNone/>
            </a:pPr>
            <a:r>
              <a:rPr lang="en" sz="1500"/>
              <a:t>VUlNERABILITY DETAILS, IMPACT AND REMEDY:</a:t>
            </a:r>
            <a:endParaRPr sz="1500"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265500" y="633000"/>
            <a:ext cx="4045200" cy="43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Title : CROSS SITE SCRIPTING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domain: websecurity.com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subdomain: zero.websecurity.com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Vulnerability : this site is allowing http method and the X-Content-Type-Header is not set.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IMPACT : http methods like POST ,PUT ,DELETE can be harmful for the website like put method could allow clients to save files on the web server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DELETE - method can allow clients to remove files on the web server and the X-Content-Type-Header could allow the user agent to render the content of the site in a different fashion to the MIME type.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MITIGATION : configure the web server to return a 405 Method Not Allowed status code. Doing so will reduce the likelihood of HTTP verb tampering vulnerabilities being exploited.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endParaRPr sz="12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20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5850" y="233400"/>
            <a:ext cx="4192500" cy="4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265500" y="241875"/>
            <a:ext cx="40452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TASK 3:  </a:t>
            </a:r>
            <a:r>
              <a:rPr lang="en" sz="1400" b="1">
                <a:latin typeface="Times New Roman"/>
                <a:ea typeface="Times New Roman"/>
                <a:cs typeface="Times New Roman"/>
                <a:sym typeface="Times New Roman"/>
              </a:rPr>
              <a:t>CROSS SITE SCRIPTING(XSS)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265500" y="724200"/>
            <a:ext cx="4045200" cy="4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domain: vulnweb.com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subdomain: testasp.vulnweb.com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Steps to reproduce -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1 : visit http://testasp.vulnweb.com/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2 : on the top menu you will find a search option.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3 : click on it and you will be prompted with the search box.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4 : you can intercept the request using burpsuite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5 : if u type this payload ("broken_site/xss/5?id=&lt;a onmouseover="alert(1)"\&gt;Click me!&lt;/a&gt;") in the search box u can see the post posted by admin.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IMPACT : cross site scripting can lead to stealing of user data and in this case it gives access to admins post which can be harmful for your website/company.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MITIGATION : if u want to preventyour website from cross site scripting vulnerability then you can just enable no script on browser.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l="12545" t="8563" r="12373" b="8214"/>
          <a:stretch/>
        </p:blipFill>
        <p:spPr>
          <a:xfrm>
            <a:off x="4633200" y="62600"/>
            <a:ext cx="4449600" cy="228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l="12461" t="8353" r="12378" b="8693"/>
          <a:stretch/>
        </p:blipFill>
        <p:spPr>
          <a:xfrm>
            <a:off x="4633200" y="2452175"/>
            <a:ext cx="4449600" cy="262600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</TotalTime>
  <Words>434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Times New Roman</vt:lpstr>
      <vt:lpstr>Calibri Light</vt:lpstr>
      <vt:lpstr>Impact</vt:lpstr>
      <vt:lpstr>Playfair Display</vt:lpstr>
      <vt:lpstr>Arial</vt:lpstr>
      <vt:lpstr>Meiryo</vt:lpstr>
      <vt:lpstr>Metropolitan</vt:lpstr>
      <vt:lpstr>PROJECT  ON  ETHICAL  HACKING</vt:lpstr>
      <vt:lpstr>TASK 1: SOLVED LABS USING TEMP-MAIL TO HIDE IDENTITY AND MADE A LOGIN ACCOUNT IN PORTSWIGGER</vt:lpstr>
      <vt:lpstr>.</vt:lpstr>
      <vt:lpstr>.</vt:lpstr>
      <vt:lpstr>.</vt:lpstr>
      <vt:lpstr>LIST OF SOLVED LABS:</vt:lpstr>
      <vt:lpstr>TASK 2: FINDING VULNERABILITIES</vt:lpstr>
      <vt:lpstr>VUlNERABILITY DETAILS, IMPACT AND REMEDY:</vt:lpstr>
      <vt:lpstr>TASK 3:  CROSS SITE SCRIPTING(XSS)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ON  ETHICAL  HACKING</dc:title>
  <cp:lastModifiedBy>Sakshi Bhongade</cp:lastModifiedBy>
  <cp:revision>2</cp:revision>
  <dcterms:modified xsi:type="dcterms:W3CDTF">2021-09-13T18:27:23Z</dcterms:modified>
</cp:coreProperties>
</file>